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4"/>
  </p:notesMasterIdLst>
  <p:sldIdLst>
    <p:sldId id="256" r:id="rId2"/>
    <p:sldId id="296" r:id="rId3"/>
    <p:sldId id="287" r:id="rId4"/>
    <p:sldId id="299" r:id="rId5"/>
    <p:sldId id="301" r:id="rId6"/>
    <p:sldId id="300" r:id="rId7"/>
    <p:sldId id="289" r:id="rId8"/>
    <p:sldId id="294" r:id="rId9"/>
    <p:sldId id="295" r:id="rId10"/>
    <p:sldId id="298" r:id="rId11"/>
    <p:sldId id="297" r:id="rId12"/>
    <p:sldId id="28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5" autoAdjust="0"/>
    <p:restoredTop sz="85650" autoAdjust="0"/>
  </p:normalViewPr>
  <p:slideViewPr>
    <p:cSldViewPr snapToObjects="1">
      <p:cViewPr varScale="1">
        <p:scale>
          <a:sx n="73" d="100"/>
          <a:sy n="73" d="100"/>
        </p:scale>
        <p:origin x="2074" y="67"/>
      </p:cViewPr>
      <p:guideLst>
        <p:guide orient="horz" pos="2158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782B9-7565-43CD-A027-695FD27FCBD2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7DE2A-1E21-4079-871E-AD9AF8EAE0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53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7DE2A-1E21-4079-871E-AD9AF8EAE0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8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dirty="0"/>
              <a:t>마스터 부제목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0A47BD8F-D2FD-4575-AFE3-9387E65E66D9}" type="datetime1">
              <a:rPr lang="en-US" altLang="ko-KR" smtClean="0"/>
              <a:t>6/11/2019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5062DF75-B23E-438A-8908-A28519D89F6E}" type="datetime1">
              <a:rPr lang="en-US" altLang="ko-KR" smtClean="0"/>
              <a:t>6/11/2019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2EFFE07-6CE9-4331-976A-322E9631FDE9}" type="datetime1">
              <a:rPr lang="en-US" altLang="ko-KR" smtClean="0"/>
              <a:t>6/11/2019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6068E29-A421-4133-8CC7-8B947EBE85F3}" type="datetime1">
              <a:rPr lang="en-US" altLang="ko-KR" smtClean="0"/>
              <a:t>6/11/2019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7A1D2A20-00AF-4B1B-8915-EA1A697F4AD6}" type="datetime1">
              <a:rPr lang="en-US" altLang="ko-KR" smtClean="0"/>
              <a:t>6/11/2019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412949D-D097-48C6-86E2-F2926B7D7DD7}" type="datetime1">
              <a:rPr lang="en-US" altLang="ko-KR" smtClean="0"/>
              <a:t>6/11/2019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553736D-3A4B-432B-9198-340CF8B4E272}" type="datetime1">
              <a:rPr lang="en-US" altLang="ko-KR" smtClean="0"/>
              <a:t>6/11/2019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2F439C0-DAD1-421E-BFF8-1A04F351E56A}" type="datetime1">
              <a:rPr lang="en-US" altLang="ko-KR" smtClean="0"/>
              <a:t>6/11/2019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4FF24485-A928-45C3-AFA9-70D539A22E60}" type="datetime1">
              <a:rPr lang="en-US" altLang="ko-KR" smtClean="0"/>
              <a:t>6/11/2019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D88C2E4-AEF4-48B4-B895-7DD6D33F1785}" type="datetime1">
              <a:rPr lang="en-US" altLang="ko-KR" smtClean="0"/>
              <a:t>6/11/2019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A089E4B-615D-4D1B-8FD2-A40247BD6394}" type="datetime1">
              <a:rPr lang="en-US" altLang="ko-KR" smtClean="0"/>
              <a:t>6/11/2019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fld id="{CCCBEC4B-11ED-4E54-A97C-B6D834F2341F}" type="datetime1">
              <a:rPr lang="en-US" altLang="ko-KR" smtClean="0"/>
              <a:t>6/11/2019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sz="1600" dirty="0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vLupin/Capstone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05230" y="4004945"/>
            <a:ext cx="6858000" cy="871855"/>
          </a:xfrm>
        </p:spPr>
        <p:txBody>
          <a:bodyPr/>
          <a:lstStyle/>
          <a:p>
            <a:r>
              <a:rPr lang="ko-KR" altLang="en-US" dirty="0" err="1"/>
              <a:t>출튀는</a:t>
            </a:r>
            <a:r>
              <a:rPr lang="ko-KR" altLang="en-US" dirty="0"/>
              <a:t> 안돼요 </a:t>
            </a:r>
            <a:r>
              <a:rPr lang="en-US" altLang="ko-KR" dirty="0"/>
              <a:t>+ </a:t>
            </a:r>
            <a:r>
              <a:rPr lang="ko-KR" altLang="en-US" dirty="0" err="1"/>
              <a:t>알리미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635" cy="534035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팀 </a:t>
            </a:r>
            <a:r>
              <a:rPr lang="en-US" altLang="ko-KR" dirty="0"/>
              <a:t>: </a:t>
            </a:r>
            <a:r>
              <a:rPr lang="ko-KR" altLang="en-US" dirty="0"/>
              <a:t>임현택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), </a:t>
            </a:r>
            <a:r>
              <a:rPr lang="ko-KR" altLang="en-US" dirty="0" err="1"/>
              <a:t>김재서</a:t>
            </a:r>
            <a:r>
              <a:rPr lang="en-US" altLang="ko-KR" dirty="0"/>
              <a:t>, </a:t>
            </a:r>
            <a:r>
              <a:rPr lang="ko-KR" altLang="en-US" dirty="0" err="1"/>
              <a:t>이선홍</a:t>
            </a:r>
            <a:r>
              <a:rPr lang="en-US" altLang="ko-KR" dirty="0"/>
              <a:t>, </a:t>
            </a:r>
            <a:r>
              <a:rPr lang="ko-KR" altLang="en-US" dirty="0" err="1"/>
              <a:t>이승오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05230" y="3717290"/>
            <a:ext cx="229933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</a:rPr>
              <a:t>산학캡스톤디자인</a:t>
            </a:r>
            <a:r>
              <a:rPr lang="en-US" altLang="ko-KR" dirty="0">
                <a:latin typeface="맑은 고딕" panose="020B0503020000020004" pitchFamily="50" charset="-127"/>
              </a:rPr>
              <a:t>1]</a:t>
            </a:r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62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30235" cy="991235"/>
          </a:xfrm>
        </p:spPr>
        <p:txBody>
          <a:bodyPr/>
          <a:lstStyle/>
          <a:p>
            <a:r>
              <a:rPr lang="en-US" altLang="ko-KR" dirty="0"/>
              <a:t>Demo video 2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835" cy="366395"/>
          </a:xfrm>
        </p:spPr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10</a:t>
            </a:fld>
            <a:endParaRPr kumimoji="0" lang="en-US" dirty="0"/>
          </a:p>
        </p:txBody>
      </p:sp>
      <p:pic>
        <p:nvPicPr>
          <p:cNvPr id="5" name="어플사용법">
            <a:hlinkClick r:id="" action="ppaction://media"/>
            <a:extLst>
              <a:ext uri="{FF2B5EF4-FFF2-40B4-BE49-F238E27FC236}">
                <a16:creationId xmlns:a16="http://schemas.microsoft.com/office/drawing/2014/main" id="{F3BA46C3-B926-4C48-81D4-6CEFA5C59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5896" y="404664"/>
            <a:ext cx="3857625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2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1987F-8EFF-4FEA-9873-9BD94467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Testing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45BA88-662A-4737-B213-0506DB96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924351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30235" cy="991235"/>
          </a:xfrm>
        </p:spPr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835" cy="366395"/>
          </a:xfrm>
        </p:spPr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12</a:t>
            </a:fld>
            <a:endParaRPr kumimoji="0"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30235" cy="4938395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https://github.com/devLupin/Capstone1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29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30235" cy="991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dirty="0" err="1">
                <a:latin typeface="맑은 고딕" charset="0"/>
                <a:ea typeface="맑은 고딕" charset="0"/>
              </a:rPr>
              <a:t>XBee</a:t>
            </a:r>
            <a:r>
              <a:rPr lang="en-US" altLang="ko-KR" sz="3200" b="1" dirty="0">
                <a:latin typeface="맑은 고딕" charset="0"/>
                <a:ea typeface="맑은 고딕" charset="0"/>
              </a:rPr>
              <a:t> Module -&gt; LAN card</a:t>
            </a:r>
            <a:endParaRPr lang="ko-KR" altLang="en-US" sz="32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612775" y="6356350"/>
            <a:ext cx="1981835" cy="3663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>
                <a:latin typeface="Arial" charset="0"/>
                <a:ea typeface="Arial" charset="0"/>
              </a:rPr>
              <a:t>2</a:t>
            </a:fld>
            <a:endParaRPr lang="ko-KR" altLang="en-US" sz="1400">
              <a:latin typeface="Arial" charset="0"/>
              <a:ea typeface="Arial" charset="0"/>
            </a:endParaRPr>
          </a:p>
        </p:txBody>
      </p:sp>
      <p:sp>
        <p:nvSpPr>
          <p:cNvPr id="9" name="화살표: 오른쪽 8"/>
          <p:cNvSpPr>
            <a:spLocks/>
          </p:cNvSpPr>
          <p:nvPr/>
        </p:nvSpPr>
        <p:spPr>
          <a:xfrm>
            <a:off x="3647440" y="3429000"/>
            <a:ext cx="1765300" cy="72580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9" descr="C:/Users/chosun/AppData/Roaming/PolarisOffice/ETemp/12044_17737760/fImage43967208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4" y="2276872"/>
            <a:ext cx="2818765" cy="2819400"/>
          </a:xfrm>
          <a:prstGeom prst="rect">
            <a:avLst/>
          </a:prstGeom>
          <a:noFill/>
        </p:spPr>
      </p:pic>
      <p:pic>
        <p:nvPicPr>
          <p:cNvPr id="5" name="그림 4" descr="전자기기, 잭이(가) 표시된 사진&#10;&#10;자동 생성된 설명">
            <a:extLst>
              <a:ext uri="{FF2B5EF4-FFF2-40B4-BE49-F238E27FC236}">
                <a16:creationId xmlns:a16="http://schemas.microsoft.com/office/drawing/2014/main" id="{395E36C0-5658-47BF-8096-EBC51699D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156" y="2115744"/>
            <a:ext cx="3200279" cy="3200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30870" cy="9918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latin typeface="맑은 고딕" charset="0"/>
                <a:ea typeface="맑은 고딕" charset="0"/>
              </a:rPr>
              <a:t>Solved</a:t>
            </a:r>
            <a:endParaRPr lang="ko-KR" altLang="en-US" sz="3200" b="1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835" cy="3663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400" b="0" strike="noStrike" cap="none" dirty="0" smtClean="0">
                <a:solidFill>
                  <a:schemeClr val="tx2"/>
                </a:solidFill>
                <a:latin typeface="Gill Sans MT" charset="0"/>
                <a:ea typeface="Gill Sans MT" charset="0"/>
              </a:rPr>
              <a:t>3</a:t>
            </a:fld>
            <a:endParaRPr lang="ko-KR" altLang="en-US" sz="1400" b="0" strike="noStrike" cap="none" dirty="0">
              <a:solidFill>
                <a:schemeClr val="tx2"/>
              </a:solidFill>
              <a:latin typeface="Gill Sans MT" charset="0"/>
              <a:ea typeface="Gill Sans MT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sz="quarter" idx="1"/>
          </p:nvPr>
        </p:nvSpPr>
        <p:spPr>
          <a:xfrm>
            <a:off x="457200" y="1362075"/>
            <a:ext cx="8230870" cy="49390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}"/>
            </a:pP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}"/>
            </a:pP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}"/>
            </a:pP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}"/>
            </a:pP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}"/>
            </a:pP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}"/>
            </a:pP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}"/>
            </a:pPr>
            <a:endParaRPr lang="ko-KR" altLang="en-US" sz="2600" b="0" strike="noStrike" cap="none" dirty="0">
              <a:latin typeface="맑은 고딕" charset="0"/>
              <a:ea typeface="맑은 고딕" charset="0"/>
            </a:endParaRPr>
          </a:p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}"/>
            </a:pPr>
            <a:endParaRPr lang="ko-KR" altLang="en-US" sz="700" b="0" strike="noStrike" cap="none" dirty="0">
              <a:latin typeface="맑은 고딕" charset="0"/>
              <a:ea typeface="맑은 고딕" charset="0"/>
            </a:endParaRPr>
          </a:p>
          <a:p>
            <a:pPr marL="274320" indent="-27432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}"/>
            </a:pPr>
            <a:r>
              <a:rPr lang="en-US" altLang="ko-KR" sz="2000" b="0" strike="noStrike" cap="none" dirty="0">
                <a:latin typeface="Verdana Pro SemiBold" panose="020B0604020202020204" pitchFamily="34" charset="0"/>
                <a:ea typeface="맑은 고딕" charset="0"/>
              </a:rPr>
              <a:t>  </a:t>
            </a:r>
            <a:r>
              <a:rPr lang="en-US" altLang="ko-KR" sz="2000" dirty="0">
                <a:latin typeface="Verdana Pro SemiBold" panose="020B0604020202020204" pitchFamily="34" charset="0"/>
                <a:ea typeface="맑은 고딕" charset="0"/>
              </a:rPr>
              <a:t>Database be overlapped</a:t>
            </a:r>
            <a:endParaRPr lang="ko-KR" altLang="en-US" sz="2000" b="0" strike="noStrike" cap="none" dirty="0">
              <a:latin typeface="Verdana Pro SemiBold" panose="020B0604020202020204" pitchFamily="34" charset="0"/>
              <a:ea typeface="맑은 고딕" charset="0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Verdana Pro SemiBold" panose="020B0604020202020204" pitchFamily="34" charset="0"/>
              <a:ea typeface="맑은 고딕" charset="0"/>
            </a:endParaRPr>
          </a:p>
          <a:p>
            <a:pPr>
              <a:buFont typeface="Wingdings 3"/>
              <a:buChar char="}"/>
            </a:pPr>
            <a:r>
              <a:rPr lang="en-US" altLang="ko-KR" sz="2000" dirty="0">
                <a:latin typeface="Verdana Pro SemiBold" panose="020B0604020202020204" pitchFamily="34" charset="0"/>
                <a:ea typeface="맑은 고딕" charset="0"/>
              </a:rPr>
              <a:t>  Modified DB and Android source code</a:t>
            </a:r>
            <a:endParaRPr lang="ko-KR" altLang="en-US" sz="2000" b="0" strike="noStrike" cap="none" dirty="0">
              <a:latin typeface="Verdana Pro SemiBold" panose="020B0604020202020204" pitchFamily="34" charset="0"/>
              <a:ea typeface="맑은 고딕" charset="0"/>
            </a:endParaRPr>
          </a:p>
        </p:txBody>
      </p:sp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883410"/>
            <a:ext cx="2305685" cy="2181860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t="28181" r="29496" b="25988"/>
          <a:stretch>
            <a:fillRect/>
          </a:stretch>
        </p:blipFill>
        <p:spPr bwMode="auto">
          <a:xfrm>
            <a:off x="4933950" y="1507490"/>
            <a:ext cx="2572385" cy="2667635"/>
          </a:xfrm>
          <a:prstGeom prst="rect">
            <a:avLst/>
          </a:prstGeom>
          <a:noFill/>
        </p:spPr>
      </p:pic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2690" y="1507490"/>
            <a:ext cx="2429510" cy="360045"/>
          </a:xfrm>
          <a:prstGeom prst="rect">
            <a:avLst/>
          </a:prstGeom>
          <a:noFill/>
        </p:spPr>
      </p:pic>
      <p:pic>
        <p:nvPicPr>
          <p:cNvPr id="2053" name="그림 205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2078355"/>
            <a:ext cx="752475" cy="589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879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F35F8-B3DD-4A71-BFE0-490AAF44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1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341B31-1BF0-4B71-AB86-3D32BF96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</a:t>
            </a:fld>
            <a:endParaRPr kumimoji="0" 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C6D3D83-327A-443D-AB3D-41C2B49BE59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8" y="2015975"/>
            <a:ext cx="3429297" cy="346740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6853-C5E2-4C60-A0A6-B929F15C386D}"/>
              </a:ext>
            </a:extLst>
          </p:cNvPr>
          <p:cNvSpPr/>
          <p:nvPr/>
        </p:nvSpPr>
        <p:spPr>
          <a:xfrm>
            <a:off x="3707904" y="1484784"/>
            <a:ext cx="5328592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The value of 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the ‘</a:t>
            </a:r>
            <a:r>
              <a:rPr lang="en-US" altLang="ko-KR" sz="3200" dirty="0" err="1">
                <a:solidFill>
                  <a:schemeClr val="tx1"/>
                </a:solidFill>
              </a:rPr>
              <a:t>number_of_absences</a:t>
            </a:r>
            <a:r>
              <a:rPr lang="en-US" altLang="ko-KR" sz="3200" dirty="0">
                <a:solidFill>
                  <a:schemeClr val="tx1"/>
                </a:solidFill>
              </a:rPr>
              <a:t>’ </a:t>
            </a:r>
          </a:p>
          <a:p>
            <a:pPr algn="ctr"/>
            <a:r>
              <a:rPr lang="en-US" altLang="ko-KR" sz="3200" dirty="0">
                <a:solidFill>
                  <a:srgbClr val="FF0000"/>
                </a:solidFill>
              </a:rPr>
              <a:t>does not change.</a:t>
            </a:r>
          </a:p>
          <a:p>
            <a:pPr algn="ctr"/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rgbClr val="7030A0"/>
              </a:solidFill>
            </a:endParaRPr>
          </a:p>
          <a:p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For reference,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	5 escapes = 1 </a:t>
            </a:r>
            <a:r>
              <a:rPr lang="en-US" altLang="ko-KR" dirty="0" err="1">
                <a:solidFill>
                  <a:srgbClr val="7030A0"/>
                </a:solidFill>
              </a:rPr>
              <a:t>be_late_for_class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	2 </a:t>
            </a:r>
            <a:r>
              <a:rPr lang="en-US" altLang="ko-KR" dirty="0" err="1">
                <a:solidFill>
                  <a:srgbClr val="7030A0"/>
                </a:solidFill>
              </a:rPr>
              <a:t>be_late_for_class</a:t>
            </a:r>
            <a:r>
              <a:rPr lang="en-US" altLang="ko-KR" dirty="0">
                <a:solidFill>
                  <a:srgbClr val="7030A0"/>
                </a:solidFill>
              </a:rPr>
              <a:t> = 1 </a:t>
            </a:r>
            <a:r>
              <a:rPr lang="en-US" altLang="ko-KR" dirty="0" err="1">
                <a:solidFill>
                  <a:srgbClr val="7030A0"/>
                </a:solidFill>
              </a:rPr>
              <a:t>number_of_absences</a:t>
            </a:r>
            <a:endParaRPr lang="en-US" altLang="ko-KR" dirty="0">
              <a:solidFill>
                <a:srgbClr val="7030A0"/>
              </a:solidFill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94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F35F8-B3DD-4A71-BFE0-490AAF44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2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2341B31-1BF0-4B71-AB86-3D32BF96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C6D3D83-327A-443D-AB3D-41C2B49BE59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98" y="2035026"/>
            <a:ext cx="3429297" cy="3429297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6853-C5E2-4C60-A0A6-B929F15C386D}"/>
              </a:ext>
            </a:extLst>
          </p:cNvPr>
          <p:cNvSpPr/>
          <p:nvPr/>
        </p:nvSpPr>
        <p:spPr>
          <a:xfrm>
            <a:off x="3707904" y="1484784"/>
            <a:ext cx="5328592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Don’t use Fingerprint sensor</a:t>
            </a:r>
            <a:endParaRPr lang="en-US" altLang="ko-KR" sz="3200" dirty="0">
              <a:solidFill>
                <a:srgbClr val="FF0000"/>
              </a:solidFill>
            </a:endParaRPr>
          </a:p>
          <a:p>
            <a:pPr algn="ctr"/>
            <a:endParaRPr lang="en-US" altLang="ko-K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38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C7783-E476-420D-BDF8-D47D36C0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Not support </a:t>
            </a:r>
            <a:r>
              <a:rPr lang="en-US" altLang="ko-KR" dirty="0" err="1"/>
              <a:t>RPi.GPIO</a:t>
            </a:r>
            <a:r>
              <a:rPr lang="en-US" altLang="ko-KR" dirty="0"/>
              <a:t> module in </a:t>
            </a:r>
            <a:r>
              <a:rPr lang="en-US" altLang="ko-KR" dirty="0" err="1"/>
              <a:t>OpenWrt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9F1EC5-FED6-45A1-9314-80F7DD3D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A171386-7BD8-4C95-B7DF-C8D9AE4FBE6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6104149" cy="1844200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C7C78A-2BFB-41D6-BF49-45A7BCA25160}"/>
              </a:ext>
            </a:extLst>
          </p:cNvPr>
          <p:cNvSpPr/>
          <p:nvPr/>
        </p:nvSpPr>
        <p:spPr>
          <a:xfrm>
            <a:off x="1403648" y="4509120"/>
            <a:ext cx="633670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Thus,  Added RPI for H/W control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1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30235" cy="991235"/>
          </a:xfrm>
        </p:spPr>
        <p:txBody>
          <a:bodyPr/>
          <a:lstStyle/>
          <a:p>
            <a:r>
              <a:rPr lang="en-US" altLang="ko-KR" dirty="0"/>
              <a:t>Schedule &amp; Progress Check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835" cy="366395"/>
          </a:xfrm>
        </p:spPr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C173ECBB-654B-427C-9964-6EA89A9685C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700" y="1219200"/>
            <a:ext cx="4618600" cy="4937125"/>
          </a:xfrm>
        </p:spPr>
      </p:pic>
    </p:spTree>
    <p:extLst>
      <p:ext uri="{BB962C8B-B14F-4D97-AF65-F5344CB8AC3E}">
        <p14:creationId xmlns:p14="http://schemas.microsoft.com/office/powerpoint/2010/main" val="389501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30235" cy="991235"/>
          </a:xfrm>
        </p:spPr>
        <p:txBody>
          <a:bodyPr/>
          <a:lstStyle/>
          <a:p>
            <a:r>
              <a:rPr lang="en-US" altLang="ko-KR" dirty="0"/>
              <a:t>Schedule &amp; Progress Check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835" cy="366395"/>
          </a:xfrm>
        </p:spPr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637E8F-039C-44C7-B063-91B037752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75" y="2266849"/>
            <a:ext cx="4961050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2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30235" cy="991235"/>
          </a:xfrm>
        </p:spPr>
        <p:txBody>
          <a:bodyPr/>
          <a:lstStyle/>
          <a:p>
            <a:r>
              <a:rPr lang="en-US" altLang="ko-KR" dirty="0"/>
              <a:t>Demo video 1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835" cy="366395"/>
          </a:xfrm>
        </p:spPr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9</a:t>
            </a:fld>
            <a:endParaRPr kumimoji="0" lang="en-US" dirty="0"/>
          </a:p>
        </p:txBody>
      </p:sp>
      <p:pic>
        <p:nvPicPr>
          <p:cNvPr id="4" name="DB">
            <a:hlinkClick r:id="" action="ppaction://media"/>
            <a:extLst>
              <a:ext uri="{FF2B5EF4-FFF2-40B4-BE49-F238E27FC236}">
                <a16:creationId xmlns:a16="http://schemas.microsoft.com/office/drawing/2014/main" id="{2F054180-F33A-464B-B409-3C5BF5A6B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7824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1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Pages>11</Pages>
  <Words>119</Words>
  <Characters>0</Characters>
  <Application>Microsoft Office PowerPoint</Application>
  <DocSecurity>0</DocSecurity>
  <PresentationFormat>화면 슬라이드 쇼(4:3)</PresentationFormat>
  <Lines>0</Lines>
  <Paragraphs>50</Paragraphs>
  <Slides>12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Gill Sans MT</vt:lpstr>
      <vt:lpstr>Verdana Pro SemiBold</vt:lpstr>
      <vt:lpstr>Wingdings</vt:lpstr>
      <vt:lpstr>Wingdings 3</vt:lpstr>
      <vt:lpstr>원본</vt:lpstr>
      <vt:lpstr>출튀는 안돼요 + 알리미</vt:lpstr>
      <vt:lpstr>XBee Module -&gt; LAN card</vt:lpstr>
      <vt:lpstr>Solved</vt:lpstr>
      <vt:lpstr>Problem 1</vt:lpstr>
      <vt:lpstr>Problem 2</vt:lpstr>
      <vt:lpstr>Not support RPi.GPIO module in OpenWrt</vt:lpstr>
      <vt:lpstr>Schedule &amp; Progress Check</vt:lpstr>
      <vt:lpstr>Schedule &amp; Progress Check</vt:lpstr>
      <vt:lpstr>Demo video 1</vt:lpstr>
      <vt:lpstr>Demo video 2</vt:lpstr>
      <vt:lpstr>Testing</vt:lpstr>
      <vt:lpstr>Q&amp;A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 시작하기</dc:title>
  <dc:creator>chosun</dc:creator>
  <cp:lastModifiedBy>현택 임</cp:lastModifiedBy>
  <cp:revision>16</cp:revision>
  <dcterms:modified xsi:type="dcterms:W3CDTF">2019-06-11T18:22:59Z</dcterms:modified>
</cp:coreProperties>
</file>